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93" r:id="rId2"/>
    <p:sldId id="272" r:id="rId3"/>
    <p:sldId id="273" r:id="rId4"/>
    <p:sldId id="274" r:id="rId5"/>
    <p:sldId id="278" r:id="rId6"/>
    <p:sldId id="294" r:id="rId7"/>
    <p:sldId id="279" r:id="rId8"/>
    <p:sldId id="275" r:id="rId9"/>
    <p:sldId id="276" r:id="rId10"/>
    <p:sldId id="280" r:id="rId11"/>
    <p:sldId id="257" r:id="rId12"/>
    <p:sldId id="281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59" r:id="rId21"/>
    <p:sldId id="258" r:id="rId22"/>
    <p:sldId id="260" r:id="rId23"/>
    <p:sldId id="269" r:id="rId24"/>
    <p:sldId id="261" r:id="rId25"/>
    <p:sldId id="270" r:id="rId26"/>
    <p:sldId id="263" r:id="rId27"/>
    <p:sldId id="262" r:id="rId28"/>
    <p:sldId id="264" r:id="rId29"/>
    <p:sldId id="265" r:id="rId30"/>
    <p:sldId id="267" r:id="rId31"/>
    <p:sldId id="266" r:id="rId32"/>
    <p:sldId id="271" r:id="rId33"/>
    <p:sldId id="268" r:id="rId34"/>
    <p:sldId id="29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CC00"/>
    <a:srgbClr val="FF33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F5C49-6234-463B-8B80-E53B29F9C979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D4414-A103-4C60-B885-AFB78A583B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5D17D-FCC0-475B-A7DE-BB2C50D1A4B8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E683-84BC-4E7E-A748-A6B6CAD61D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5D17D-FCC0-475B-A7DE-BB2C50D1A4B8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E683-84BC-4E7E-A748-A6B6CAD61D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5D17D-FCC0-475B-A7DE-BB2C50D1A4B8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E683-84BC-4E7E-A748-A6B6CAD61D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5D17D-FCC0-475B-A7DE-BB2C50D1A4B8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E683-84BC-4E7E-A748-A6B6CAD61D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5D17D-FCC0-475B-A7DE-BB2C50D1A4B8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E683-84BC-4E7E-A748-A6B6CAD61D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5D17D-FCC0-475B-A7DE-BB2C50D1A4B8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E683-84BC-4E7E-A748-A6B6CAD61D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5D17D-FCC0-475B-A7DE-BB2C50D1A4B8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E683-84BC-4E7E-A748-A6B6CAD61D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5D17D-FCC0-475B-A7DE-BB2C50D1A4B8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E683-84BC-4E7E-A748-A6B6CAD61D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5D17D-FCC0-475B-A7DE-BB2C50D1A4B8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E683-84BC-4E7E-A748-A6B6CAD61D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5D17D-FCC0-475B-A7DE-BB2C50D1A4B8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E683-84BC-4E7E-A748-A6B6CAD61D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5D17D-FCC0-475B-A7DE-BB2C50D1A4B8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7E683-84BC-4E7E-A748-A6B6CAD61D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5D17D-FCC0-475B-A7DE-BB2C50D1A4B8}" type="datetimeFigureOut">
              <a:rPr lang="ru-RU" smtClean="0"/>
              <a:pPr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7E683-84BC-4E7E-A748-A6B6CAD61D2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7.png"/><Relationship Id="rId10" Type="http://schemas.openxmlformats.org/officeDocument/2006/relationships/image" Target="../media/image30.gif"/><Relationship Id="rId4" Type="http://schemas.openxmlformats.org/officeDocument/2006/relationships/image" Target="../media/image28.jpe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20.gif"/><Relationship Id="rId5" Type="http://schemas.openxmlformats.org/officeDocument/2006/relationships/image" Target="../media/image17.png"/><Relationship Id="rId10" Type="http://schemas.openxmlformats.org/officeDocument/2006/relationships/image" Target="../media/image30.gif"/><Relationship Id="rId4" Type="http://schemas.openxmlformats.org/officeDocument/2006/relationships/image" Target="../media/image28.jpeg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10" Type="http://schemas.openxmlformats.org/officeDocument/2006/relationships/image" Target="../media/image30.gif"/><Relationship Id="rId4" Type="http://schemas.openxmlformats.org/officeDocument/2006/relationships/image" Target="../media/image28.jpeg"/><Relationship Id="rId9" Type="http://schemas.openxmlformats.org/officeDocument/2006/relationships/image" Target="../media/image20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8.jpeg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12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0.gif"/><Relationship Id="rId5" Type="http://schemas.openxmlformats.org/officeDocument/2006/relationships/image" Target="../media/image17.png"/><Relationship Id="rId10" Type="http://schemas.openxmlformats.org/officeDocument/2006/relationships/image" Target="../media/image35.png"/><Relationship Id="rId4" Type="http://schemas.openxmlformats.org/officeDocument/2006/relationships/image" Target="../media/image28.jpeg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6.gif"/><Relationship Id="rId3" Type="http://schemas.openxmlformats.org/officeDocument/2006/relationships/audio" Target="../media/audio3.wav"/><Relationship Id="rId7" Type="http://schemas.openxmlformats.org/officeDocument/2006/relationships/image" Target="../media/image40.gif"/><Relationship Id="rId12" Type="http://schemas.openxmlformats.org/officeDocument/2006/relationships/image" Target="../media/image4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11" Type="http://schemas.openxmlformats.org/officeDocument/2006/relationships/image" Target="../media/image44.gif"/><Relationship Id="rId5" Type="http://schemas.openxmlformats.org/officeDocument/2006/relationships/image" Target="../media/image38.gif"/><Relationship Id="rId15" Type="http://schemas.openxmlformats.org/officeDocument/2006/relationships/image" Target="../media/image24.png"/><Relationship Id="rId10" Type="http://schemas.openxmlformats.org/officeDocument/2006/relationships/image" Target="../media/image43.gif"/><Relationship Id="rId4" Type="http://schemas.openxmlformats.org/officeDocument/2006/relationships/image" Target="../media/image37.gif"/><Relationship Id="rId9" Type="http://schemas.openxmlformats.org/officeDocument/2006/relationships/image" Target="../media/image42.gif"/><Relationship Id="rId14" Type="http://schemas.openxmlformats.org/officeDocument/2006/relationships/image" Target="../media/image47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audio" Target="../media/audio6.wav"/><Relationship Id="rId7" Type="http://schemas.openxmlformats.org/officeDocument/2006/relationships/image" Target="../media/image51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10" Type="http://schemas.openxmlformats.org/officeDocument/2006/relationships/image" Target="../media/image54.gif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5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5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9.gif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audio" Target="../media/audio7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gif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24128" y="1412776"/>
            <a:ext cx="2880320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 Отделения дополнительного </a:t>
            </a:r>
          </a:p>
          <a:p>
            <a:pPr algn="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образования детей ГБОУ школа № 530</a:t>
            </a:r>
          </a:p>
          <a:p>
            <a:pPr algn="r"/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Чередниченко Елена Георгиевна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Музыкальный размер 2/4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Количество нот в тактах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зависит от размера…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6866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916832"/>
            <a:ext cx="3810000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0.liveinternet.ru/images/attach/c/10/109/176/109176690_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6" name="Picture 4" descr="http://nachalo4ka.ru/wp-content/uploads/2015/01/vagon-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564904"/>
            <a:ext cx="5724128" cy="4293096"/>
          </a:xfrm>
          <a:prstGeom prst="rect">
            <a:avLst/>
          </a:prstGeom>
          <a:noFill/>
        </p:spPr>
      </p:pic>
      <p:pic>
        <p:nvPicPr>
          <p:cNvPr id="11" name="Picture 2" descr="http://fonerus.ru/_ph/86/2/956418213.gif?1507051928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71400"/>
            <a:ext cx="2304256" cy="2727177"/>
          </a:xfrm>
          <a:prstGeom prst="rect">
            <a:avLst/>
          </a:prstGeom>
          <a:noFill/>
        </p:spPr>
      </p:pic>
      <p:pic>
        <p:nvPicPr>
          <p:cNvPr id="3080" name="Picture 8" descr="http://animashki.kak2z.org/pic/5/dogs-72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9090" y="3068960"/>
            <a:ext cx="834758" cy="1152128"/>
          </a:xfrm>
          <a:prstGeom prst="rect">
            <a:avLst/>
          </a:prstGeom>
          <a:noFill/>
        </p:spPr>
      </p:pic>
      <p:pic>
        <p:nvPicPr>
          <p:cNvPr id="16" name="Picture 8" descr="http://animashki.kak2z.org/pic/5/dogs-72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2780928"/>
            <a:ext cx="1152128" cy="1440160"/>
          </a:xfrm>
          <a:prstGeom prst="rect">
            <a:avLst/>
          </a:prstGeom>
          <a:noFill/>
        </p:spPr>
      </p:pic>
      <p:pic>
        <p:nvPicPr>
          <p:cNvPr id="17" name="Picture 10" descr="http://img-fotki.yandex.ru/get/6603/104166334.db/0_7f87f_b4ab9872_L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3717032"/>
            <a:ext cx="3333750" cy="3333750"/>
          </a:xfrm>
          <a:prstGeom prst="rect">
            <a:avLst/>
          </a:prstGeom>
          <a:noFill/>
        </p:spPr>
      </p:pic>
      <p:pic>
        <p:nvPicPr>
          <p:cNvPr id="10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6056" y="2924944"/>
            <a:ext cx="864096" cy="1872208"/>
          </a:xfrm>
          <a:prstGeom prst="rect">
            <a:avLst/>
          </a:prstGeom>
          <a:noFill/>
        </p:spPr>
      </p:pic>
      <p:pic>
        <p:nvPicPr>
          <p:cNvPr id="12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2924944"/>
            <a:ext cx="864096" cy="187220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95536" y="0"/>
            <a:ext cx="82798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Тема сегодняшнего урока: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55776" y="1268760"/>
            <a:ext cx="38884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Размер 2/4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Картинки по запросу размер 2/4 в музык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496944" cy="54006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" y="0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Размер ставится после ключа: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1475656" y="692696"/>
            <a:ext cx="720080" cy="122413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916" name="Picture 4" descr="Картинки по запросу блестки анимация на прозрачно фон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132856"/>
            <a:ext cx="2016224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размер 2/4 в музык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8496944" cy="4608512"/>
          </a:xfrm>
          <a:prstGeom prst="rect">
            <a:avLst/>
          </a:prstGeom>
          <a:noFill/>
        </p:spPr>
      </p:pic>
      <p:sp>
        <p:nvSpPr>
          <p:cNvPr id="3" name="Стрелка вниз 2"/>
          <p:cNvSpPr/>
          <p:nvPr/>
        </p:nvSpPr>
        <p:spPr>
          <a:xfrm>
            <a:off x="3131840" y="980728"/>
            <a:ext cx="720080" cy="122413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Верхняя цифра означает:</a:t>
            </a:r>
            <a:endParaRPr lang="ru-RU" sz="54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589240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Сколько долей в такте – </a:t>
            </a:r>
            <a:r>
              <a:rPr lang="ru-RU" sz="7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2!!!</a:t>
            </a:r>
            <a:endParaRPr lang="ru-RU" sz="72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28" descr="http://www.playcast.ru/uploads/2017/01/22/213577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772816"/>
            <a:ext cx="2016224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размер 2/4 в музык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8496944" cy="4608512"/>
          </a:xfrm>
          <a:prstGeom prst="rect">
            <a:avLst/>
          </a:prstGeom>
          <a:noFill/>
        </p:spPr>
      </p:pic>
      <p:sp>
        <p:nvSpPr>
          <p:cNvPr id="3" name="Стрелка вверх 2"/>
          <p:cNvSpPr/>
          <p:nvPr/>
        </p:nvSpPr>
        <p:spPr>
          <a:xfrm>
            <a:off x="3275856" y="4293096"/>
            <a:ext cx="432048" cy="79208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0"/>
            <a:ext cx="78677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Нижняя цифра означает:</a:t>
            </a:r>
            <a:endParaRPr lang="ru-RU" sz="54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733256"/>
            <a:ext cx="84249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Длительность долей =</a:t>
            </a:r>
            <a:endParaRPr lang="ru-RU" sz="5400" b="1" cap="none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653136"/>
            <a:ext cx="864096" cy="1872208"/>
          </a:xfrm>
          <a:prstGeom prst="rect">
            <a:avLst/>
          </a:prstGeom>
          <a:noFill/>
        </p:spPr>
      </p:pic>
      <p:pic>
        <p:nvPicPr>
          <p:cNvPr id="7" name="Picture 28" descr="http://www.playcast.ru/uploads/2017/01/22/2135770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2708920"/>
            <a:ext cx="2088232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размер 2/4 в музык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8496944" cy="4608512"/>
          </a:xfrm>
          <a:prstGeom prst="rect">
            <a:avLst/>
          </a:prstGeom>
          <a:noFill/>
        </p:spPr>
      </p:pic>
      <p:pic>
        <p:nvPicPr>
          <p:cNvPr id="3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780928"/>
            <a:ext cx="864096" cy="1872208"/>
          </a:xfrm>
          <a:prstGeom prst="rect">
            <a:avLst/>
          </a:prstGeom>
          <a:noFill/>
        </p:spPr>
      </p:pic>
      <p:pic>
        <p:nvPicPr>
          <p:cNvPr id="4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780928"/>
            <a:ext cx="864096" cy="18722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8679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одном такте помещается:</a:t>
            </a:r>
            <a:endParaRPr lang="ru-RU" sz="54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9165" y="5733256"/>
            <a:ext cx="7618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Две четвертных доли!!!</a:t>
            </a:r>
            <a:endParaRPr lang="ru-RU" sz="5400" b="1" cap="none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28" descr="http://www.playcast.ru/uploads/2017/01/22/2135770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836712"/>
            <a:ext cx="5652120" cy="5652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62880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одной    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помещается=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692696"/>
            <a:ext cx="864096" cy="1872208"/>
          </a:xfrm>
          <a:prstGeom prst="rect">
            <a:avLst/>
          </a:prstGeom>
          <a:noFill/>
        </p:spPr>
      </p:pic>
      <p:pic>
        <p:nvPicPr>
          <p:cNvPr id="4" name="Picture 4" descr="http://img.4plebs.org/boards/tg/image/1457/37/14573714554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548680"/>
            <a:ext cx="1440160" cy="1884554"/>
          </a:xfrm>
          <a:prstGeom prst="rect">
            <a:avLst/>
          </a:prstGeom>
          <a:noFill/>
        </p:spPr>
      </p:pic>
      <p:pic>
        <p:nvPicPr>
          <p:cNvPr id="6" name="Picture 10" descr="http://www.playcast.ru/uploads/2016/04/15/1827242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581">
            <a:off x="7312179" y="2474278"/>
            <a:ext cx="1797247" cy="1194883"/>
          </a:xfrm>
          <a:prstGeom prst="rect">
            <a:avLst/>
          </a:prstGeom>
          <a:noFill/>
        </p:spPr>
      </p:pic>
      <p:pic>
        <p:nvPicPr>
          <p:cNvPr id="7" name="Picture 8" descr="http://mamietitine.m.a.pic.centerblog.net/46_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835696" y="2852936"/>
            <a:ext cx="2160240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Представим наш вагончик…</a:t>
            </a:r>
            <a:endParaRPr lang="ru-RU" sz="54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4" descr="http://nachalo4ka.ru/wp-content/uploads/2015/01/vagon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196752"/>
            <a:ext cx="5400600" cy="410445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5103674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нем   два пассажирских места!</a:t>
            </a:r>
            <a:endParaRPr lang="ru-RU" sz="5400" b="1" cap="none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https://www.boconcept.com/on/demandware.static/-/Sites-master-catalog/default/dwf879e336/images/280000/288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8424936" cy="4980323"/>
          </a:xfrm>
          <a:prstGeom prst="rect">
            <a:avLst/>
          </a:prstGeom>
          <a:noFill/>
        </p:spPr>
      </p:pic>
      <p:pic>
        <p:nvPicPr>
          <p:cNvPr id="4" name="Picture 8" descr="http://mamietitine.m.a.pic.centerblog.net/46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619672" y="0"/>
            <a:ext cx="2808312" cy="3789040"/>
          </a:xfrm>
          <a:prstGeom prst="rect">
            <a:avLst/>
          </a:prstGeom>
          <a:noFill/>
        </p:spPr>
      </p:pic>
      <p:pic>
        <p:nvPicPr>
          <p:cNvPr id="5" name="Picture 10" descr="http://www.playcast.ru/uploads/2016/04/15/182724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581">
            <a:off x="4418398" y="1359343"/>
            <a:ext cx="3053060" cy="215154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5103674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ru-RU" sz="5400" b="1" cap="none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очему на сиденьях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разное количество собачек?</a:t>
            </a:r>
            <a:endParaRPr lang="ru-RU" sz="5400" b="1" cap="none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0"/>
            <a:ext cx="3779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Подумайте: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://mamietitine.m.a.pic.centerblog.net/46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23528" y="404664"/>
            <a:ext cx="2808312" cy="3789040"/>
          </a:xfrm>
          <a:prstGeom prst="rect">
            <a:avLst/>
          </a:prstGeom>
          <a:noFill/>
        </p:spPr>
      </p:pic>
      <p:pic>
        <p:nvPicPr>
          <p:cNvPr id="4" name="Picture 10" descr="http://www.playcast.ru/uploads/2016/04/15/182724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556792"/>
            <a:ext cx="3321954" cy="2341038"/>
          </a:xfrm>
          <a:prstGeom prst="rect">
            <a:avLst/>
          </a:prstGeom>
          <a:noFill/>
        </p:spPr>
      </p:pic>
      <p:pic>
        <p:nvPicPr>
          <p:cNvPr id="5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4149080"/>
            <a:ext cx="1080120" cy="2304256"/>
          </a:xfrm>
          <a:prstGeom prst="rect">
            <a:avLst/>
          </a:prstGeom>
          <a:noFill/>
        </p:spPr>
      </p:pic>
      <p:pic>
        <p:nvPicPr>
          <p:cNvPr id="6" name="Picture 4" descr="http://img.4plebs.org/boards/tg/image/1457/37/145737145549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3861048"/>
            <a:ext cx="2016224" cy="25202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699792" y="260648"/>
            <a:ext cx="62179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Поясните картинку: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помощью букв мы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пишем и читаем слова…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8640960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6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mirdoshkolnikov.ru/images/stories/2015/igri/zanyatie-v-detskom-sadu-puteshestvie-kolobka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700808"/>
            <a:ext cx="6387533" cy="4680520"/>
          </a:xfrm>
          <a:prstGeom prst="rect">
            <a:avLst/>
          </a:prstGeom>
          <a:noFill/>
        </p:spPr>
      </p:pic>
      <p:pic>
        <p:nvPicPr>
          <p:cNvPr id="2" name="Picture 2" descr="http://img0.liveinternet.ru/images/attach/c/10/109/176/109176690_1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476672"/>
            <a:ext cx="7812360" cy="5688632"/>
          </a:xfrm>
          <a:prstGeom prst="rect">
            <a:avLst/>
          </a:prstGeom>
          <a:noFill/>
        </p:spPr>
      </p:pic>
      <p:pic>
        <p:nvPicPr>
          <p:cNvPr id="6" name="Picture 8" descr="http://mamietitine.m.a.pic.centerblog.net/46_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2780928"/>
            <a:ext cx="1656184" cy="2161860"/>
          </a:xfrm>
          <a:prstGeom prst="rect">
            <a:avLst/>
          </a:prstGeom>
          <a:noFill/>
        </p:spPr>
      </p:pic>
      <p:pic>
        <p:nvPicPr>
          <p:cNvPr id="7" name="Picture 8" descr="http://mamietitine.m.a.pic.centerblog.net/46_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283968" y="2780928"/>
            <a:ext cx="1800200" cy="2161860"/>
          </a:xfrm>
          <a:prstGeom prst="rect">
            <a:avLst/>
          </a:prstGeom>
          <a:noFill/>
        </p:spPr>
      </p:pic>
      <p:pic>
        <p:nvPicPr>
          <p:cNvPr id="1028" name="Picture 4" descr="http://animashki.kak2z.org/pic/5/dogs-72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2708920"/>
            <a:ext cx="1008112" cy="1254999"/>
          </a:xfrm>
          <a:prstGeom prst="rect">
            <a:avLst/>
          </a:prstGeom>
          <a:noFill/>
        </p:spPr>
      </p:pic>
      <p:pic>
        <p:nvPicPr>
          <p:cNvPr id="10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4" y="548680"/>
            <a:ext cx="864096" cy="1872208"/>
          </a:xfrm>
          <a:prstGeom prst="rect">
            <a:avLst/>
          </a:prstGeom>
          <a:noFill/>
        </p:spPr>
      </p:pic>
      <p:pic>
        <p:nvPicPr>
          <p:cNvPr id="11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224" y="548680"/>
            <a:ext cx="864096" cy="1872208"/>
          </a:xfrm>
          <a:prstGeom prst="rect">
            <a:avLst/>
          </a:prstGeom>
          <a:noFill/>
        </p:spPr>
      </p:pic>
      <p:sp>
        <p:nvSpPr>
          <p:cNvPr id="13" name="Выноска-облако 12"/>
          <p:cNvSpPr/>
          <p:nvPr/>
        </p:nvSpPr>
        <p:spPr>
          <a:xfrm rot="363288">
            <a:off x="4435449" y="3799824"/>
            <a:ext cx="4392488" cy="173920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16016" y="4149080"/>
            <a:ext cx="3991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Запомнили?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364" name="Picture 4" descr="Похожее изображени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2483768" y="3717032"/>
            <a:ext cx="1728192" cy="31409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y-sobak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y-sobak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mirdoshkolnikov.ru/images/stories/2015/igri/zanyatie-v-detskom-sadu-puteshestvie-kolobka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700808"/>
            <a:ext cx="6387533" cy="4680520"/>
          </a:xfrm>
          <a:prstGeom prst="rect">
            <a:avLst/>
          </a:prstGeom>
          <a:noFill/>
        </p:spPr>
      </p:pic>
      <p:pic>
        <p:nvPicPr>
          <p:cNvPr id="4" name="Picture 2" descr="http://img0.liveinternet.ru/images/attach/c/10/109/176/109176690_1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476672"/>
            <a:ext cx="8352928" cy="5688632"/>
          </a:xfrm>
          <a:prstGeom prst="rect">
            <a:avLst/>
          </a:prstGeom>
          <a:noFill/>
        </p:spPr>
      </p:pic>
      <p:sp>
        <p:nvSpPr>
          <p:cNvPr id="2054" name="AutoShape 6" descr="https://wallperz.com/wp-content/uploads/2016/11/22/wallperz.com-201611221730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://mamietitine.m.a.pic.centerblog.net/46_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2852936"/>
            <a:ext cx="1656184" cy="2161860"/>
          </a:xfrm>
          <a:prstGeom prst="rect">
            <a:avLst/>
          </a:prstGeom>
          <a:noFill/>
        </p:spPr>
      </p:pic>
      <p:pic>
        <p:nvPicPr>
          <p:cNvPr id="2058" name="Picture 10" descr="http://www.playcast.ru/uploads/2016/04/15/1827242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8581">
            <a:off x="6262757" y="3626407"/>
            <a:ext cx="1797247" cy="1194883"/>
          </a:xfrm>
          <a:prstGeom prst="rect">
            <a:avLst/>
          </a:prstGeom>
          <a:noFill/>
        </p:spPr>
      </p:pic>
      <p:pic>
        <p:nvPicPr>
          <p:cNvPr id="9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548680"/>
            <a:ext cx="864096" cy="1872208"/>
          </a:xfrm>
          <a:prstGeom prst="rect">
            <a:avLst/>
          </a:prstGeom>
          <a:noFill/>
        </p:spPr>
      </p:pic>
      <p:pic>
        <p:nvPicPr>
          <p:cNvPr id="10" name="Picture 4" descr="http://img.4plebs.org/boards/tg/image/1457/37/145737145549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8" y="608342"/>
            <a:ext cx="1296145" cy="1740538"/>
          </a:xfrm>
          <a:prstGeom prst="rect">
            <a:avLst/>
          </a:prstGeom>
          <a:noFill/>
        </p:spPr>
      </p:pic>
      <p:pic>
        <p:nvPicPr>
          <p:cNvPr id="11" name="Picture 4" descr="Похожее изображени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2843808" y="3717032"/>
            <a:ext cx="1728192" cy="3140968"/>
          </a:xfrm>
          <a:prstGeom prst="rect">
            <a:avLst/>
          </a:prstGeom>
          <a:noFill/>
        </p:spPr>
      </p:pic>
      <p:sp>
        <p:nvSpPr>
          <p:cNvPr id="12" name="Выноска-облако 11"/>
          <p:cNvSpPr/>
          <p:nvPr/>
        </p:nvSpPr>
        <p:spPr>
          <a:xfrm rot="363288">
            <a:off x="2524049" y="342308"/>
            <a:ext cx="6621620" cy="247933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63888" y="980728"/>
            <a:ext cx="4332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Запоминаем!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" name="Picture 8" descr="http://animashki.kak2z.org/pic/5/dogs-726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1720" y="2636912"/>
            <a:ext cx="1152128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y-sobak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mirdoshkolnikov.ru/images/stories/2015/igri/zanyatie-v-detskom-sadu-puteshestvie-kolobka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700808"/>
            <a:ext cx="6387533" cy="4680520"/>
          </a:xfrm>
          <a:prstGeom prst="rect">
            <a:avLst/>
          </a:prstGeom>
          <a:noFill/>
        </p:spPr>
      </p:pic>
      <p:pic>
        <p:nvPicPr>
          <p:cNvPr id="2" name="Picture 2" descr="http://img0.liveinternet.ru/images/attach/c/10/109/176/109176690_1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476672"/>
            <a:ext cx="8352928" cy="5688632"/>
          </a:xfrm>
          <a:prstGeom prst="rect">
            <a:avLst/>
          </a:prstGeom>
          <a:noFill/>
        </p:spPr>
      </p:pic>
      <p:pic>
        <p:nvPicPr>
          <p:cNvPr id="4" name="Picture 10" descr="http://www.playcast.ru/uploads/2016/04/15/1827242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581">
            <a:off x="6334765" y="3626406"/>
            <a:ext cx="1797247" cy="1194883"/>
          </a:xfrm>
          <a:prstGeom prst="rect">
            <a:avLst/>
          </a:prstGeom>
          <a:noFill/>
        </p:spPr>
      </p:pic>
      <p:pic>
        <p:nvPicPr>
          <p:cNvPr id="5" name="Picture 10" descr="http://www.playcast.ru/uploads/2016/04/15/1827242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76142" flipH="1">
            <a:off x="4030214" y="3636147"/>
            <a:ext cx="2118515" cy="1194883"/>
          </a:xfrm>
          <a:prstGeom prst="rect">
            <a:avLst/>
          </a:prstGeom>
          <a:noFill/>
        </p:spPr>
      </p:pic>
      <p:pic>
        <p:nvPicPr>
          <p:cNvPr id="6" name="Picture 4" descr="http://img.4plebs.org/boards/tg/image/1457/37/145737145549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692696"/>
            <a:ext cx="1296145" cy="1740538"/>
          </a:xfrm>
          <a:prstGeom prst="rect">
            <a:avLst/>
          </a:prstGeom>
          <a:noFill/>
        </p:spPr>
      </p:pic>
      <p:pic>
        <p:nvPicPr>
          <p:cNvPr id="7" name="Picture 4" descr="http://img.4plebs.org/boards/tg/image/1457/37/145737145549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608342"/>
            <a:ext cx="1296145" cy="1740538"/>
          </a:xfrm>
          <a:prstGeom prst="rect">
            <a:avLst/>
          </a:prstGeom>
          <a:noFill/>
        </p:spPr>
      </p:pic>
      <p:pic>
        <p:nvPicPr>
          <p:cNvPr id="8" name="Picture 8" descr="http://animashki.kak2z.org/pic/5/dogs-726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0" y="2636912"/>
            <a:ext cx="1152128" cy="1440160"/>
          </a:xfrm>
          <a:prstGeom prst="rect">
            <a:avLst/>
          </a:prstGeom>
          <a:noFill/>
        </p:spPr>
      </p:pic>
      <p:pic>
        <p:nvPicPr>
          <p:cNvPr id="9" name="Picture 4" descr="Похожее изображени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2843808" y="3717032"/>
            <a:ext cx="1728192" cy="3140968"/>
          </a:xfrm>
          <a:prstGeom prst="rect">
            <a:avLst/>
          </a:prstGeom>
          <a:noFill/>
        </p:spPr>
      </p:pic>
      <p:sp>
        <p:nvSpPr>
          <p:cNvPr id="10" name="Выноска-облако 9"/>
          <p:cNvSpPr/>
          <p:nvPr/>
        </p:nvSpPr>
        <p:spPr>
          <a:xfrm rot="363288">
            <a:off x="2524049" y="342308"/>
            <a:ext cx="6621620" cy="247933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34479" y="980728"/>
            <a:ext cx="3991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Запомнили?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y-sobak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://koskin-dom.narod.ru/uploads/image/gifload/image_69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Решите задачи и помогите  </a:t>
            </a:r>
          </a:p>
          <a:p>
            <a:pPr algn="ctr"/>
            <a:r>
              <a:rPr lang="ru-RU" sz="48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ru-RU" sz="48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аровозику отправиться в путь </a:t>
            </a:r>
            <a:endParaRPr lang="ru-RU" sz="48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mirdoshkolnikov.ru/images/stories/2015/igri/zanyatie-v-detskom-sadu-puteshestvie-kolobka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6467" y="2177480"/>
            <a:ext cx="6387533" cy="4680520"/>
          </a:xfrm>
          <a:prstGeom prst="rect">
            <a:avLst/>
          </a:prstGeom>
          <a:noFill/>
        </p:spPr>
      </p:pic>
      <p:pic>
        <p:nvPicPr>
          <p:cNvPr id="2" name="Picture 2" descr="http://img0.liveinternet.ru/images/attach/c/10/109/176/109176690_1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0" y="0"/>
            <a:ext cx="9144000" cy="6669360"/>
          </a:xfrm>
          <a:prstGeom prst="rect">
            <a:avLst/>
          </a:prstGeom>
          <a:noFill/>
        </p:spPr>
      </p:pic>
      <p:pic>
        <p:nvPicPr>
          <p:cNvPr id="17414" name="Picture 6" descr="http://okartinkah.ru/img/kurica-kartinki-dlya-detey-1765/kurica-kartinki-dlya-detey-4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5004443"/>
            <a:ext cx="1656184" cy="1853557"/>
          </a:xfrm>
          <a:prstGeom prst="rect">
            <a:avLst/>
          </a:prstGeom>
          <a:noFill/>
        </p:spPr>
      </p:pic>
      <p:pic>
        <p:nvPicPr>
          <p:cNvPr id="7" name="Picture 4" descr="http://img1.liveinternet.ru/images/attach/c/8/99/791/99791479_0_be2df_a106b502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051720" y="5634940"/>
            <a:ext cx="1016496" cy="1223060"/>
          </a:xfrm>
          <a:prstGeom prst="rect">
            <a:avLst/>
          </a:prstGeom>
          <a:noFill/>
        </p:spPr>
      </p:pic>
      <p:pic>
        <p:nvPicPr>
          <p:cNvPr id="17416" name="Picture 8" descr="http://nachalo4ka.ru/wp-content/uploads/2014/10/1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4653136"/>
            <a:ext cx="4392488" cy="2572823"/>
          </a:xfrm>
          <a:prstGeom prst="rect">
            <a:avLst/>
          </a:prstGeom>
          <a:noFill/>
        </p:spPr>
      </p:pic>
      <p:pic>
        <p:nvPicPr>
          <p:cNvPr id="17412" name="Picture 4" descr="http://img1.liveinternet.ru/images/attach/c/8/99/791/99791479_0_be2df_a106b502_X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5634940"/>
            <a:ext cx="936104" cy="122306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 правильно нужно посадить в вагон пассажиров?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Picture 28" descr="http://www.playcast.ru/uploads/2017/01/22/2135770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332656" y="1916832"/>
            <a:ext cx="6552728" cy="6552728"/>
          </a:xfrm>
          <a:prstGeom prst="rect">
            <a:avLst/>
          </a:prstGeom>
          <a:noFill/>
        </p:spPr>
      </p:pic>
      <p:pic>
        <p:nvPicPr>
          <p:cNvPr id="13" name="Picture 28" descr="http://www.playcast.ru/uploads/2017/01/22/2135770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912" y="2060848"/>
            <a:ext cx="6552728" cy="6552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mirdoshkolnikov.ru/images/stories/2015/igri/zanyatie-v-detskom-sadu-puteshestvie-kolobka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6467" y="2420888"/>
            <a:ext cx="6387533" cy="4680520"/>
          </a:xfrm>
          <a:prstGeom prst="rect">
            <a:avLst/>
          </a:prstGeom>
          <a:noFill/>
        </p:spPr>
      </p:pic>
      <p:pic>
        <p:nvPicPr>
          <p:cNvPr id="2" name="Picture 2" descr="http://img0.liveinternet.ru/images/attach/c/10/109/176/109176690_1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1268760"/>
            <a:ext cx="864096" cy="1872208"/>
          </a:xfrm>
          <a:prstGeom prst="rect">
            <a:avLst/>
          </a:prstGeom>
          <a:noFill/>
        </p:spPr>
      </p:pic>
      <p:pic>
        <p:nvPicPr>
          <p:cNvPr id="5" name="Picture 4" descr="http://img.4plebs.org/boards/tg/image/1457/37/145737145549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1340768"/>
            <a:ext cx="1296145" cy="1740538"/>
          </a:xfrm>
          <a:prstGeom prst="rect">
            <a:avLst/>
          </a:prstGeom>
          <a:noFill/>
        </p:spPr>
      </p:pic>
      <p:pic>
        <p:nvPicPr>
          <p:cNvPr id="7" name="Picture 6" descr="http://okartinkah.ru/img/kurica-kartinki-dlya-detey-1765/kurica-kartinki-dlya-detey-4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3573016"/>
            <a:ext cx="1656184" cy="1853557"/>
          </a:xfrm>
          <a:prstGeom prst="rect">
            <a:avLst/>
          </a:prstGeom>
          <a:noFill/>
        </p:spPr>
      </p:pic>
      <p:pic>
        <p:nvPicPr>
          <p:cNvPr id="8" name="Picture 4" descr="http://img1.liveinternet.ru/images/attach/c/8/99/791/99791479_0_be2df_a106b502_X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7308304" y="4221088"/>
            <a:ext cx="1016496" cy="1223060"/>
          </a:xfrm>
          <a:prstGeom prst="rect">
            <a:avLst/>
          </a:prstGeom>
          <a:noFill/>
        </p:spPr>
      </p:pic>
      <p:pic>
        <p:nvPicPr>
          <p:cNvPr id="9" name="Picture 4" descr="http://img1.liveinternet.ru/images/attach/c/8/99/791/99791479_0_be2df_a106b502_X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4221088"/>
            <a:ext cx="999728" cy="1223060"/>
          </a:xfrm>
          <a:prstGeom prst="rect">
            <a:avLst/>
          </a:prstGeom>
          <a:noFill/>
        </p:spPr>
      </p:pic>
      <p:pic>
        <p:nvPicPr>
          <p:cNvPr id="10" name="Picture 8" descr="http://nachalo4ka.ru/wp-content/uploads/2014/10/1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11960" y="2996952"/>
            <a:ext cx="4932040" cy="2860855"/>
          </a:xfrm>
          <a:prstGeom prst="rect">
            <a:avLst/>
          </a:prstGeom>
          <a:noFill/>
        </p:spPr>
      </p:pic>
      <p:pic>
        <p:nvPicPr>
          <p:cNvPr id="15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1340768"/>
            <a:ext cx="864096" cy="1872208"/>
          </a:xfrm>
          <a:prstGeom prst="rect">
            <a:avLst/>
          </a:prstGeom>
          <a:noFill/>
        </p:spPr>
      </p:pic>
      <p:pic>
        <p:nvPicPr>
          <p:cNvPr id="16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1340768"/>
            <a:ext cx="864096" cy="1872208"/>
          </a:xfrm>
          <a:prstGeom prst="rect">
            <a:avLst/>
          </a:prstGeom>
          <a:noFill/>
        </p:spPr>
      </p:pic>
      <p:pic>
        <p:nvPicPr>
          <p:cNvPr id="12" name="Picture 8" descr="http://animashki.kak2z.org/pic/5/dogs-726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67744" y="2708920"/>
            <a:ext cx="1152128" cy="1440160"/>
          </a:xfrm>
          <a:prstGeom prst="rect">
            <a:avLst/>
          </a:prstGeom>
          <a:noFill/>
        </p:spPr>
      </p:pic>
      <p:pic>
        <p:nvPicPr>
          <p:cNvPr id="13" name="Picture 4" descr="Похожее изображение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2843808" y="3717032"/>
            <a:ext cx="1728192" cy="3140968"/>
          </a:xfrm>
          <a:prstGeom prst="rect">
            <a:avLst/>
          </a:prstGeom>
          <a:noFill/>
        </p:spPr>
      </p:pic>
      <p:sp>
        <p:nvSpPr>
          <p:cNvPr id="14" name="Выноска-облако 13"/>
          <p:cNvSpPr/>
          <p:nvPr/>
        </p:nvSpPr>
        <p:spPr>
          <a:xfrm rot="363288">
            <a:off x="2622987" y="529523"/>
            <a:ext cx="6621620" cy="298992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336743" y="1484784"/>
            <a:ext cx="4797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МО-ЛОД-ЦЫ!!!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y-sobak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cobaki.narod.ru/anime/an69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340768"/>
            <a:ext cx="666750" cy="1057276"/>
          </a:xfrm>
          <a:prstGeom prst="rect">
            <a:avLst/>
          </a:prstGeom>
          <a:noFill/>
        </p:spPr>
      </p:pic>
      <p:pic>
        <p:nvPicPr>
          <p:cNvPr id="21508" name="Picture 4" descr="http://www.playcast.ru/uploads/2015/04/20/1324758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260648"/>
            <a:ext cx="1866900" cy="3352801"/>
          </a:xfrm>
          <a:prstGeom prst="rect">
            <a:avLst/>
          </a:prstGeom>
          <a:noFill/>
        </p:spPr>
      </p:pic>
      <p:pic>
        <p:nvPicPr>
          <p:cNvPr id="4" name="Picture 2" descr="http://www.cobaki.narod.ru/anime/an69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916832"/>
            <a:ext cx="666750" cy="1057276"/>
          </a:xfrm>
          <a:prstGeom prst="rect">
            <a:avLst/>
          </a:prstGeom>
          <a:noFill/>
        </p:spPr>
      </p:pic>
      <p:pic>
        <p:nvPicPr>
          <p:cNvPr id="21510" name="Picture 6" descr="http://s55.radikal.ru/i148/1208/9f/545a5e65d91b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0"/>
            <a:ext cx="3714750" cy="2476501"/>
          </a:xfrm>
          <a:prstGeom prst="rect">
            <a:avLst/>
          </a:prstGeom>
          <a:noFill/>
        </p:spPr>
      </p:pic>
      <p:pic>
        <p:nvPicPr>
          <p:cNvPr id="21512" name="Picture 8" descr="http://smayls.ru/data/smiles/animashki-sobaki-858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3284984"/>
            <a:ext cx="780087" cy="720080"/>
          </a:xfrm>
          <a:prstGeom prst="rect">
            <a:avLst/>
          </a:prstGeom>
          <a:noFill/>
        </p:spPr>
      </p:pic>
      <p:pic>
        <p:nvPicPr>
          <p:cNvPr id="21514" name="Picture 10" descr="http://animashki.kak2z.org/pic/5/dogs-65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3212976"/>
            <a:ext cx="713830" cy="697607"/>
          </a:xfrm>
          <a:prstGeom prst="rect">
            <a:avLst/>
          </a:prstGeom>
          <a:noFill/>
        </p:spPr>
      </p:pic>
      <p:pic>
        <p:nvPicPr>
          <p:cNvPr id="21516" name="Picture 12" descr="http://yorkinfo.com.ua/forum/public/style_emoticons/default/47739064_1250768687_1_2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4" y="2564904"/>
            <a:ext cx="625599" cy="669247"/>
          </a:xfrm>
          <a:prstGeom prst="rect">
            <a:avLst/>
          </a:prstGeom>
          <a:noFill/>
        </p:spPr>
      </p:pic>
      <p:pic>
        <p:nvPicPr>
          <p:cNvPr id="21518" name="Picture 14" descr="http://img.mylot.com/220x150/173687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11960" y="2780928"/>
            <a:ext cx="576064" cy="694936"/>
          </a:xfrm>
          <a:prstGeom prst="rect">
            <a:avLst/>
          </a:prstGeom>
          <a:noFill/>
        </p:spPr>
      </p:pic>
      <p:pic>
        <p:nvPicPr>
          <p:cNvPr id="21520" name="Picture 16" descr="http://img1.picmix.com/output/stamp/thumb/3/5/9/1/491953_ba741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3717032"/>
            <a:ext cx="2483768" cy="2985120"/>
          </a:xfrm>
          <a:prstGeom prst="rect">
            <a:avLst/>
          </a:prstGeom>
          <a:noFill/>
        </p:spPr>
      </p:pic>
      <p:pic>
        <p:nvPicPr>
          <p:cNvPr id="21522" name="Picture 18" descr="http://ageheureux.a.g.pic.centerblog.net/chio-1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03648" y="4005064"/>
            <a:ext cx="3168352" cy="2592288"/>
          </a:xfrm>
          <a:prstGeom prst="rect">
            <a:avLst/>
          </a:prstGeom>
          <a:noFill/>
        </p:spPr>
      </p:pic>
      <p:pic>
        <p:nvPicPr>
          <p:cNvPr id="21524" name="Picture 20" descr="http://www.playcast.ru/uploads/2013/12/26/6959720.jpg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86500" y="4552950"/>
            <a:ext cx="2857500" cy="2305050"/>
          </a:xfrm>
          <a:prstGeom prst="rect">
            <a:avLst/>
          </a:prstGeom>
          <a:noFill/>
        </p:spPr>
      </p:pic>
      <p:pic>
        <p:nvPicPr>
          <p:cNvPr id="21526" name="Picture 22" descr="http://www.smailikai.com/smailai/28/28_724.gif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36096" y="5157192"/>
            <a:ext cx="1200150" cy="1524001"/>
          </a:xfrm>
          <a:prstGeom prst="rect">
            <a:avLst/>
          </a:prstGeom>
          <a:noFill/>
        </p:spPr>
      </p:pic>
      <p:pic>
        <p:nvPicPr>
          <p:cNvPr id="21528" name="Picture 24" descr="http://www.smailikai.com/smailai/28/28_724.gif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0" y="5157192"/>
            <a:ext cx="1200150" cy="1524001"/>
          </a:xfrm>
          <a:prstGeom prst="rect">
            <a:avLst/>
          </a:prstGeom>
          <a:noFill/>
        </p:spPr>
      </p:pic>
      <p:pic>
        <p:nvPicPr>
          <p:cNvPr id="21532" name="Picture 28" descr="http://www.playcast.ru/uploads/2017/01/22/21357706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99792" y="1340768"/>
            <a:ext cx="4379640" cy="4379640"/>
          </a:xfrm>
          <a:prstGeom prst="rect">
            <a:avLst/>
          </a:prstGeom>
          <a:noFill/>
        </p:spPr>
      </p:pic>
      <p:pic>
        <p:nvPicPr>
          <p:cNvPr id="18" name="Picture 28" descr="http://www.playcast.ru/uploads/2017/01/22/21357706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1116632" y="-1467544"/>
            <a:ext cx="6552728" cy="6552728"/>
          </a:xfrm>
          <a:prstGeom prst="rect">
            <a:avLst/>
          </a:prstGeom>
          <a:noFill/>
        </p:spPr>
      </p:pic>
      <p:pic>
        <p:nvPicPr>
          <p:cNvPr id="19" name="Picture 28" descr="http://www.playcast.ru/uploads/2017/01/22/21357706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51920" y="-1539552"/>
            <a:ext cx="6201072" cy="6201072"/>
          </a:xfrm>
          <a:prstGeom prst="rect">
            <a:avLst/>
          </a:prstGeom>
          <a:noFill/>
        </p:spPr>
      </p:pic>
      <p:pic>
        <p:nvPicPr>
          <p:cNvPr id="21" name="Picture 28" descr="http://www.playcast.ru/uploads/2017/01/22/21357706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1404664" y="1772816"/>
            <a:ext cx="6858000" cy="6858000"/>
          </a:xfrm>
          <a:prstGeom prst="rect">
            <a:avLst/>
          </a:prstGeom>
          <a:noFill/>
        </p:spPr>
      </p:pic>
      <p:pic>
        <p:nvPicPr>
          <p:cNvPr id="22" name="Picture 28" descr="http://www.playcast.ru/uploads/2017/01/22/21357706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99792" y="2708920"/>
            <a:ext cx="7920880" cy="5517232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3275856" y="0"/>
            <a:ext cx="2463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этих 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рф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https://s.pfst.net/2013.08/2988059880685a79f97452142605c84570e4d95e08e_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2" name="Picture 4" descr="http://www.coollady.ru/pic/0004/056/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4" descr="http://fot.veryphoto.ru/img-q5y5x5n4g40414j5n4f4h4i5k5n574r4o4u5r2r4r4/pictures/deti/deti-4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556792"/>
            <a:ext cx="2153600" cy="2184699"/>
          </a:xfrm>
          <a:prstGeom prst="rect">
            <a:avLst/>
          </a:prstGeom>
          <a:noFill/>
        </p:spPr>
      </p:pic>
      <p:pic>
        <p:nvPicPr>
          <p:cNvPr id="22534" name="Picture 6" descr="http://justclickit.ru/flash/child/child%20(658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628800"/>
            <a:ext cx="1584176" cy="2113782"/>
          </a:xfrm>
          <a:prstGeom prst="rect">
            <a:avLst/>
          </a:prstGeom>
          <a:noFill/>
        </p:spPr>
      </p:pic>
      <p:pic>
        <p:nvPicPr>
          <p:cNvPr id="22536" name="Picture 8" descr="http://www.canalgif.net/Gifs-animados/Personas/Bebes/Imagen-animada-Bebe-23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051720" y="1412776"/>
            <a:ext cx="2952328" cy="2166739"/>
          </a:xfrm>
          <a:prstGeom prst="rect">
            <a:avLst/>
          </a:prstGeom>
          <a:noFill/>
        </p:spPr>
      </p:pic>
      <p:pic>
        <p:nvPicPr>
          <p:cNvPr id="22538" name="Picture 10" descr="http://justclickit.ru/flash/child/child%20(825)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1484784"/>
            <a:ext cx="1728192" cy="2265413"/>
          </a:xfrm>
          <a:prstGeom prst="rect">
            <a:avLst/>
          </a:prstGeom>
          <a:noFill/>
        </p:spPr>
      </p:pic>
      <p:pic>
        <p:nvPicPr>
          <p:cNvPr id="22540" name="Picture 12" descr="http://abload.de/img/vkenyy3eypjtxcprp1cxta3sr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880" y="1772816"/>
            <a:ext cx="1872208" cy="200536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627784" y="260648"/>
            <a:ext cx="4169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Кто лишний?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2542" name="Picture 14" descr="http://www.playcast.ru/uploads/2016/01/08/16722704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71800" y="3524250"/>
            <a:ext cx="3333750" cy="333375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267744" y="5661248"/>
            <a:ext cx="4720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МО-ЛОД-ЦЫ!!!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vacii-kriki-bra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2.bp.blogspot.com/-RBzEwjikB0c/UoHztpDB-KI/AAAAAAAAAG4/DEHmMy9cVxg/s1600/0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916832"/>
            <a:ext cx="4333875" cy="4762500"/>
          </a:xfrm>
          <a:prstGeom prst="rect">
            <a:avLst/>
          </a:prstGeom>
          <a:noFill/>
        </p:spPr>
      </p:pic>
      <p:pic>
        <p:nvPicPr>
          <p:cNvPr id="20484" name="Picture 4" descr="http://2.bp.blogspot.com/-RBzEwjikB0c/UoHztpDB-KI/AAAAAAAAAG4/DEHmMy9cVxg/s1600/0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16832"/>
            <a:ext cx="4333875" cy="4762500"/>
          </a:xfrm>
          <a:prstGeom prst="rect">
            <a:avLst/>
          </a:prstGeom>
          <a:noFill/>
        </p:spPr>
      </p:pic>
      <p:pic>
        <p:nvPicPr>
          <p:cNvPr id="20486" name="Picture 6" descr="http://sunveter.ru/uploads/posts/2015-07/1437413355_mm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-900608" y="-531440"/>
            <a:ext cx="6408712" cy="6667500"/>
          </a:xfrm>
          <a:prstGeom prst="rect">
            <a:avLst/>
          </a:prstGeom>
          <a:noFill/>
        </p:spPr>
      </p:pic>
      <p:pic>
        <p:nvPicPr>
          <p:cNvPr id="7" name="Picture 10" descr="http://sunveter.ru/uploads/posts/2015-07/1437413403_mm3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2924944"/>
            <a:ext cx="1728192" cy="1825338"/>
          </a:xfrm>
          <a:prstGeom prst="rect">
            <a:avLst/>
          </a:prstGeom>
          <a:noFill/>
        </p:spPr>
      </p:pic>
      <p:pic>
        <p:nvPicPr>
          <p:cNvPr id="20490" name="Picture 10" descr="http://sunveter.ru/uploads/posts/2015-07/1437413403_mm3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2924944"/>
            <a:ext cx="1728192" cy="182533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923928" y="0"/>
            <a:ext cx="4169668" cy="936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Кто лишний?</a:t>
            </a:r>
            <a:endParaRPr lang="ru-RU" sz="54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Picture 10" descr="http://sunveter.ru/uploads/posts/2015-07/1437413403_mm3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2852936"/>
            <a:ext cx="1728192" cy="1825338"/>
          </a:xfrm>
          <a:prstGeom prst="rect">
            <a:avLst/>
          </a:prstGeom>
          <a:noFill/>
        </p:spPr>
      </p:pic>
      <p:pic>
        <p:nvPicPr>
          <p:cNvPr id="10" name="Picture 14" descr="http://www.playcast.ru/uploads/2016/01/08/16722704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3861048"/>
            <a:ext cx="3333750" cy="333375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195736" y="5934670"/>
            <a:ext cx="4720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МО-ЛОД-ЦЫ!!!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vacii-kriki-bra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pngimg.com/uploads/armchair/armchair_PNG704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628800"/>
            <a:ext cx="3712468" cy="4723085"/>
          </a:xfrm>
          <a:prstGeom prst="rect">
            <a:avLst/>
          </a:prstGeom>
          <a:noFill/>
        </p:spPr>
      </p:pic>
      <p:pic>
        <p:nvPicPr>
          <p:cNvPr id="3" name="Picture 2" descr="http://pngimg.com/uploads/armchair/armchair_PNG704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67544" y="1628800"/>
            <a:ext cx="3848372" cy="4723085"/>
          </a:xfrm>
          <a:prstGeom prst="rect">
            <a:avLst/>
          </a:prstGeom>
          <a:noFill/>
        </p:spPr>
      </p:pic>
      <p:pic>
        <p:nvPicPr>
          <p:cNvPr id="19462" name="Picture 6" descr="http://www.lovethisgif.com/uploaded_images/48343-File-question-mark-red-orange-animated.gif-Wikimedia-Common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548680"/>
            <a:ext cx="2520280" cy="4176464"/>
          </a:xfrm>
          <a:prstGeom prst="rect">
            <a:avLst/>
          </a:prstGeom>
          <a:noFill/>
        </p:spPr>
      </p:pic>
      <p:pic>
        <p:nvPicPr>
          <p:cNvPr id="6" name="Picture 6" descr="http://www.lovethisgif.com/uploaded_images/48343-File-question-mark-red-orange-animated.gif-Wikimedia-Common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548680"/>
            <a:ext cx="2520280" cy="4176464"/>
          </a:xfrm>
          <a:prstGeom prst="rect">
            <a:avLst/>
          </a:prstGeom>
          <a:noFill/>
        </p:spPr>
      </p:pic>
      <p:pic>
        <p:nvPicPr>
          <p:cNvPr id="8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548680"/>
            <a:ext cx="1584176" cy="3888432"/>
          </a:xfrm>
          <a:prstGeom prst="rect">
            <a:avLst/>
          </a:prstGeom>
          <a:noFill/>
        </p:spPr>
      </p:pic>
      <p:pic>
        <p:nvPicPr>
          <p:cNvPr id="9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548680"/>
            <a:ext cx="1584176" cy="388843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Сколько четвертных нот уместится?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" name="Picture 14" descr="http://www.playcast.ru/uploads/2016/01/08/16722704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3524250"/>
            <a:ext cx="3333750" cy="333375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67744" y="5661248"/>
            <a:ext cx="4720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МО-ЛОД-ЦЫ!!!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52736"/>
            <a:ext cx="7056784" cy="580526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Рисуем с помощью красок…</a:t>
            </a:r>
            <a:endParaRPr lang="ru-RU" sz="54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pngimg.com/uploads/armchair/armchair_PNG704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628800"/>
            <a:ext cx="3712468" cy="4723085"/>
          </a:xfrm>
          <a:prstGeom prst="rect">
            <a:avLst/>
          </a:prstGeom>
          <a:noFill/>
        </p:spPr>
      </p:pic>
      <p:pic>
        <p:nvPicPr>
          <p:cNvPr id="3" name="Picture 2" descr="http://pngimg.com/uploads/armchair/armchair_PNG704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67544" y="1628800"/>
            <a:ext cx="3848372" cy="4723085"/>
          </a:xfrm>
          <a:prstGeom prst="rect">
            <a:avLst/>
          </a:prstGeom>
          <a:noFill/>
        </p:spPr>
      </p:pic>
      <p:pic>
        <p:nvPicPr>
          <p:cNvPr id="19462" name="Picture 6" descr="http://www.lovethisgif.com/uploaded_images/48343-File-question-mark-red-orange-animated.gif-Wikimedia-Common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548680"/>
            <a:ext cx="2520280" cy="4176464"/>
          </a:xfrm>
          <a:prstGeom prst="rect">
            <a:avLst/>
          </a:prstGeom>
          <a:noFill/>
        </p:spPr>
      </p:pic>
      <p:pic>
        <p:nvPicPr>
          <p:cNvPr id="6" name="Picture 6" descr="http://www.lovethisgif.com/uploaded_images/48343-File-question-mark-red-orange-animated.gif-Wikimedia-Common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548680"/>
            <a:ext cx="2520280" cy="4176464"/>
          </a:xfrm>
          <a:prstGeom prst="rect">
            <a:avLst/>
          </a:prstGeom>
          <a:noFill/>
        </p:spPr>
      </p:pic>
      <p:pic>
        <p:nvPicPr>
          <p:cNvPr id="23554" name="Picture 2" descr="http://img.4plebs.org/boards/tg/image/1457/37/145737145549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1484784"/>
            <a:ext cx="2394799" cy="3199385"/>
          </a:xfrm>
          <a:prstGeom prst="rect">
            <a:avLst/>
          </a:prstGeom>
          <a:noFill/>
        </p:spPr>
      </p:pic>
      <p:pic>
        <p:nvPicPr>
          <p:cNvPr id="23556" name="Picture 4" descr="http://img.4plebs.org/boards/tg/image/1457/37/145737145549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1268760"/>
            <a:ext cx="2520280" cy="338437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Сколько восьмых нот уместится?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" name="Picture 14" descr="http://www.playcast.ru/uploads/2016/01/08/16722704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3861048"/>
            <a:ext cx="3333750" cy="333375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267744" y="5661248"/>
            <a:ext cx="4720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МО-ЛОД-ЦЫ!!!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914400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85192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Прохлопайте ритм в размере 2/4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4581" name="Picture 5" descr="http://xn--i1abbnckbmcl9fb.xn--p1ai/%D1%81%D1%82%D0%B0%D1%82%D1%8C%D0%B8/517605/img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7072"/>
            <a:ext cx="9144000" cy="2160240"/>
          </a:xfrm>
          <a:prstGeom prst="rect">
            <a:avLst/>
          </a:prstGeom>
          <a:noFill/>
        </p:spPr>
      </p:pic>
      <p:pic>
        <p:nvPicPr>
          <p:cNvPr id="4098" name="Picture 2" descr="Картинки по запросу молодцы на прозрачном фоне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52736"/>
            <a:ext cx="9190798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vacii-kriki-bra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132856"/>
            <a:ext cx="864096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236262" y="404664"/>
            <a:ext cx="61369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Прохлопайте ритм: 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412776"/>
            <a:ext cx="28543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Правая рука: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581128"/>
            <a:ext cx="27363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Левая рука: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8677" name="Picture 5" descr="https://files.web2edu.ru/2139ff5f-b22e-42ed-ab8a-c7d921f32444/5554863b-b9e1-499f-a8f4-40c1ed5f618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941168"/>
            <a:ext cx="6984776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vacii-kriki-bra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savepic.net/711388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2" y="0"/>
            <a:ext cx="10009112" cy="6858000"/>
          </a:xfrm>
          <a:prstGeom prst="rect">
            <a:avLst/>
          </a:prstGeom>
          <a:noFill/>
        </p:spPr>
      </p:pic>
      <p:pic>
        <p:nvPicPr>
          <p:cNvPr id="25604" name="Picture 4" descr="http://miranimashki.ru/_ph/44/2/29900731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509120"/>
            <a:ext cx="4130824" cy="234888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zvuk-poezda-stuk-koles-gudok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2" descr="https://bigslide.ru/images/1/934/960/img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132" name="AutoShape 4" descr="https://bigslide.ru/images/1/934/960/img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8134" name="Picture 6" descr="https://www.metod-kopilka.ru/images/doc/27/21640/img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48138" name="Picture 10" descr="http://img1.liveinternet.ru/images/attach/b/3/17/127/17127303_dfdfbd6cc64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988840"/>
            <a:ext cx="3321787" cy="31830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 музыку пишем с помощью нот!</a:t>
            </a:r>
            <a:endParaRPr lang="ru-RU" sz="4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1750" name="Picture 6" descr="Картинки по запросу нотки  анимация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196752"/>
            <a:ext cx="4464496" cy="4464496"/>
          </a:xfrm>
          <a:prstGeom prst="rect">
            <a:avLst/>
          </a:prstGeom>
          <a:noFill/>
        </p:spPr>
      </p:pic>
      <p:sp>
        <p:nvSpPr>
          <p:cNvPr id="31752" name="AutoShape 8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54" name="Picture 10" descr="Похожее изображени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2581275" cy="3333750"/>
          </a:xfrm>
          <a:prstGeom prst="rect">
            <a:avLst/>
          </a:prstGeom>
          <a:noFill/>
        </p:spPr>
      </p:pic>
      <p:pic>
        <p:nvPicPr>
          <p:cNvPr id="31756" name="Picture 12" descr="Похожее изображени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012160" y="1556792"/>
            <a:ext cx="2566789" cy="333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Ноты располагаются на нотоносце…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132856"/>
            <a:ext cx="79343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68760"/>
            <a:ext cx="6858000" cy="51435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1560" y="188640"/>
            <a:ext cx="79208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бразуя мелодию…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49694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149080"/>
            <a:ext cx="856895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Мелодия делит</a:t>
            </a:r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ся на такты…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5848" name="Picture 8" descr="Картинки по запросу блестки на прозрачном фоне анимация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764704"/>
            <a:ext cx="2520280" cy="237626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3356992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акты разделяются тактовыми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чертами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5850" name="AutoShape 10" descr="Картинки по запросу блестки на прозрачном фоне аним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1268760"/>
            <a:ext cx="28803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2420888"/>
            <a:ext cx="28803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4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699792" y="4581128"/>
            <a:ext cx="0" cy="144016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44008" y="4509120"/>
            <a:ext cx="0" cy="144016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588224" y="4581128"/>
            <a:ext cx="0" cy="144016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843808" y="1340768"/>
            <a:ext cx="0" cy="1728192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788024" y="1340768"/>
            <a:ext cx="0" cy="1728192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732240" y="1340768"/>
            <a:ext cx="0" cy="1728192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8748464" y="1340768"/>
            <a:ext cx="0" cy="1728192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8388424" y="4581128"/>
            <a:ext cx="0" cy="144016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460432" y="4581128"/>
            <a:ext cx="0" cy="144016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861048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  <a:cs typeface="Times New Roman" pitchFamily="18" charset="0"/>
              </a:rPr>
              <a:t>       А все т</a:t>
            </a:r>
            <a:r>
              <a:rPr lang="ru-RU" sz="4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  <a:cs typeface="Times New Roman" pitchFamily="18" charset="0"/>
              </a:rPr>
              <a:t>акты  -  это целый поезд!!!</a:t>
            </a:r>
            <a:endParaRPr lang="ru-RU" sz="4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mpact" pitchFamily="34" charset="0"/>
              <a:cs typeface="Times New Roman" pitchFamily="18" charset="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64096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0" y="188640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  <a:cs typeface="Times New Roman" pitchFamily="18" charset="0"/>
              </a:rPr>
              <a:t> 1  </a:t>
            </a:r>
            <a:r>
              <a:rPr lang="ru-RU" sz="4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  <a:cs typeface="Times New Roman" pitchFamily="18" charset="0"/>
              </a:rPr>
              <a:t>т</a:t>
            </a:r>
            <a:r>
              <a:rPr lang="ru-RU" sz="4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  <a:cs typeface="Times New Roman" pitchFamily="18" charset="0"/>
              </a:rPr>
              <a:t>акт</a:t>
            </a:r>
            <a:r>
              <a:rPr lang="ru-RU" sz="4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  <a:cs typeface="Times New Roman" pitchFamily="18" charset="0"/>
              </a:rPr>
              <a:t>-он</a:t>
            </a:r>
            <a:r>
              <a:rPr lang="ru-RU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  <a:cs typeface="Times New Roman" pitchFamily="18" charset="0"/>
              </a:rPr>
              <a:t>,</a:t>
            </a:r>
            <a:r>
              <a:rPr lang="ru-RU" sz="4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  <a:cs typeface="Times New Roman" pitchFamily="18" charset="0"/>
              </a:rPr>
              <a:t> как вагон с пассажирами</a:t>
            </a:r>
            <a:endParaRPr lang="ru-RU" sz="4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mpact" pitchFamily="34" charset="0"/>
              <a:cs typeface="Times New Roman" pitchFamily="18" charset="0"/>
            </a:endParaRPr>
          </a:p>
        </p:txBody>
      </p:sp>
      <p:sp>
        <p:nvSpPr>
          <p:cNvPr id="30729" name="AutoShape 9" descr="Картинки по запросу блестки на прозрачном фоне аним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Picture 2" descr="Картинки по запросу вагоны   на прозрачном фон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115616" y="4797152"/>
            <a:ext cx="6552728" cy="1581548"/>
          </a:xfrm>
          <a:prstGeom prst="rect">
            <a:avLst/>
          </a:prstGeom>
          <a:noFill/>
        </p:spPr>
      </p:pic>
      <p:pic>
        <p:nvPicPr>
          <p:cNvPr id="30735" name="Picture 15" descr="Картинки по запросу размер 2/4 в музыке на прозрачном фон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276872"/>
            <a:ext cx="8640960" cy="154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4381500" cy="1819276"/>
          </a:xfrm>
          <a:prstGeom prst="rect">
            <a:avLst/>
          </a:prstGeom>
          <a:noFill/>
        </p:spPr>
      </p:pic>
      <p:pic>
        <p:nvPicPr>
          <p:cNvPr id="3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340768"/>
            <a:ext cx="360040" cy="780087"/>
          </a:xfrm>
          <a:prstGeom prst="rect">
            <a:avLst/>
          </a:prstGeom>
          <a:noFill/>
        </p:spPr>
      </p:pic>
      <p:pic>
        <p:nvPicPr>
          <p:cNvPr id="4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340768"/>
            <a:ext cx="360040" cy="780087"/>
          </a:xfrm>
          <a:prstGeom prst="rect">
            <a:avLst/>
          </a:prstGeom>
          <a:noFill/>
        </p:spPr>
      </p:pic>
      <p:pic>
        <p:nvPicPr>
          <p:cNvPr id="5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340768"/>
            <a:ext cx="360040" cy="780087"/>
          </a:xfrm>
          <a:prstGeom prst="rect">
            <a:avLst/>
          </a:prstGeom>
          <a:noFill/>
        </p:spPr>
      </p:pic>
      <p:pic>
        <p:nvPicPr>
          <p:cNvPr id="9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924944"/>
            <a:ext cx="6408712" cy="1819276"/>
          </a:xfrm>
          <a:prstGeom prst="rect">
            <a:avLst/>
          </a:prstGeom>
          <a:noFill/>
        </p:spPr>
      </p:pic>
      <p:pic>
        <p:nvPicPr>
          <p:cNvPr id="10" name="Picture 4" descr="http://img.4plebs.org/boards/tg/image/1457/37/14573714554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340768"/>
            <a:ext cx="520909" cy="771515"/>
          </a:xfrm>
          <a:prstGeom prst="rect">
            <a:avLst/>
          </a:prstGeom>
          <a:noFill/>
        </p:spPr>
      </p:pic>
      <p:pic>
        <p:nvPicPr>
          <p:cNvPr id="11" name="Picture 4" descr="http://img.4plebs.org/boards/tg/image/1457/37/14573714554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340768"/>
            <a:ext cx="520909" cy="771515"/>
          </a:xfrm>
          <a:prstGeom prst="rect">
            <a:avLst/>
          </a:prstGeom>
          <a:noFill/>
        </p:spPr>
      </p:pic>
      <p:pic>
        <p:nvPicPr>
          <p:cNvPr id="12" name="Picture 4" descr="http://img.4plebs.org/boards/tg/image/1457/37/14573714554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340768"/>
            <a:ext cx="520909" cy="771515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В тактах помещается разное количество нот</a:t>
            </a:r>
            <a:endParaRPr lang="ru-RU" sz="3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16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284984"/>
            <a:ext cx="360040" cy="780087"/>
          </a:xfrm>
          <a:prstGeom prst="rect">
            <a:avLst/>
          </a:prstGeom>
          <a:noFill/>
        </p:spPr>
      </p:pic>
      <p:pic>
        <p:nvPicPr>
          <p:cNvPr id="17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284984"/>
            <a:ext cx="360040" cy="780087"/>
          </a:xfrm>
          <a:prstGeom prst="rect">
            <a:avLst/>
          </a:prstGeom>
          <a:noFill/>
        </p:spPr>
      </p:pic>
      <p:pic>
        <p:nvPicPr>
          <p:cNvPr id="18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284984"/>
            <a:ext cx="360040" cy="780087"/>
          </a:xfrm>
          <a:prstGeom prst="rect">
            <a:avLst/>
          </a:prstGeom>
          <a:noFill/>
        </p:spPr>
      </p:pic>
      <p:pic>
        <p:nvPicPr>
          <p:cNvPr id="19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284984"/>
            <a:ext cx="360040" cy="780087"/>
          </a:xfrm>
          <a:prstGeom prst="rect">
            <a:avLst/>
          </a:prstGeom>
          <a:noFill/>
        </p:spPr>
      </p:pic>
      <p:pic>
        <p:nvPicPr>
          <p:cNvPr id="20" name="Picture 4" descr="http://img.4plebs.org/boards/tg/image/1457/37/14573714554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284984"/>
            <a:ext cx="520909" cy="771515"/>
          </a:xfrm>
          <a:prstGeom prst="rect">
            <a:avLst/>
          </a:prstGeom>
          <a:noFill/>
        </p:spPr>
      </p:pic>
      <p:pic>
        <p:nvPicPr>
          <p:cNvPr id="21" name="Picture 4" descr="http://img.4plebs.org/boards/tg/image/1457/37/14573714554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356992"/>
            <a:ext cx="520909" cy="771515"/>
          </a:xfrm>
          <a:prstGeom prst="rect">
            <a:avLst/>
          </a:prstGeom>
          <a:noFill/>
        </p:spPr>
      </p:pic>
      <p:pic>
        <p:nvPicPr>
          <p:cNvPr id="22" name="Picture 4" descr="http://img.4plebs.org/boards/tg/image/1457/37/14573714554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284984"/>
            <a:ext cx="520909" cy="771515"/>
          </a:xfrm>
          <a:prstGeom prst="rect">
            <a:avLst/>
          </a:prstGeom>
          <a:noFill/>
        </p:spPr>
      </p:pic>
      <p:pic>
        <p:nvPicPr>
          <p:cNvPr id="23" name="Picture 4" descr="http://img.4plebs.org/boards/tg/image/1457/37/14573714554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356992"/>
            <a:ext cx="520909" cy="771515"/>
          </a:xfrm>
          <a:prstGeom prst="rect">
            <a:avLst/>
          </a:prstGeom>
          <a:noFill/>
        </p:spPr>
      </p:pic>
      <p:pic>
        <p:nvPicPr>
          <p:cNvPr id="24" name="Picture 4" descr="http://img.4plebs.org/boards/tg/image/1457/37/14573714554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356992"/>
            <a:ext cx="520909" cy="771515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395536" y="1556792"/>
            <a:ext cx="28803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43608" y="3356992"/>
            <a:ext cx="28803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3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4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7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038724"/>
            <a:ext cx="8064896" cy="1819276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1187624" y="5517232"/>
            <a:ext cx="288032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4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4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9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5517232"/>
            <a:ext cx="360040" cy="711696"/>
          </a:xfrm>
          <a:prstGeom prst="rect">
            <a:avLst/>
          </a:prstGeom>
          <a:noFill/>
        </p:spPr>
      </p:pic>
      <p:pic>
        <p:nvPicPr>
          <p:cNvPr id="30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5517232"/>
            <a:ext cx="360040" cy="711696"/>
          </a:xfrm>
          <a:prstGeom prst="rect">
            <a:avLst/>
          </a:prstGeom>
          <a:noFill/>
        </p:spPr>
      </p:pic>
      <p:pic>
        <p:nvPicPr>
          <p:cNvPr id="31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5517232"/>
            <a:ext cx="360040" cy="711696"/>
          </a:xfrm>
          <a:prstGeom prst="rect">
            <a:avLst/>
          </a:prstGeom>
          <a:noFill/>
        </p:spPr>
      </p:pic>
      <p:pic>
        <p:nvPicPr>
          <p:cNvPr id="32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5517232"/>
            <a:ext cx="360040" cy="711696"/>
          </a:xfrm>
          <a:prstGeom prst="rect">
            <a:avLst/>
          </a:prstGeom>
          <a:noFill/>
        </p:spPr>
      </p:pic>
      <p:pic>
        <p:nvPicPr>
          <p:cNvPr id="33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517232"/>
            <a:ext cx="360040" cy="711696"/>
          </a:xfrm>
          <a:prstGeom prst="rect">
            <a:avLst/>
          </a:prstGeom>
          <a:noFill/>
        </p:spPr>
      </p:pic>
      <p:pic>
        <p:nvPicPr>
          <p:cNvPr id="34" name="Picture 8" descr="http://www.clipartbest.com/cliparts/Rid/a4R/Rida4R45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5517232"/>
            <a:ext cx="360040" cy="711696"/>
          </a:xfrm>
          <a:prstGeom prst="rect">
            <a:avLst/>
          </a:prstGeom>
          <a:noFill/>
        </p:spPr>
      </p:pic>
      <p:pic>
        <p:nvPicPr>
          <p:cNvPr id="35" name="Picture 4" descr="http://img.4plebs.org/boards/tg/image/1457/37/14573714554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5445224"/>
            <a:ext cx="520909" cy="771515"/>
          </a:xfrm>
          <a:prstGeom prst="rect">
            <a:avLst/>
          </a:prstGeom>
          <a:noFill/>
        </p:spPr>
      </p:pic>
      <p:pic>
        <p:nvPicPr>
          <p:cNvPr id="36" name="Picture 4" descr="http://img.4plebs.org/boards/tg/image/1457/37/14573714554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5445224"/>
            <a:ext cx="520909" cy="771515"/>
          </a:xfrm>
          <a:prstGeom prst="rect">
            <a:avLst/>
          </a:prstGeom>
          <a:noFill/>
        </p:spPr>
      </p:pic>
      <p:pic>
        <p:nvPicPr>
          <p:cNvPr id="37" name="Picture 4" descr="http://img.4plebs.org/boards/tg/image/1457/37/14573714554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5517232"/>
            <a:ext cx="520909" cy="771515"/>
          </a:xfrm>
          <a:prstGeom prst="rect">
            <a:avLst/>
          </a:prstGeom>
          <a:noFill/>
        </p:spPr>
      </p:pic>
      <p:pic>
        <p:nvPicPr>
          <p:cNvPr id="38" name="Picture 4" descr="http://img.4plebs.org/boards/tg/image/1457/37/14573714554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5445224"/>
            <a:ext cx="520909" cy="771515"/>
          </a:xfrm>
          <a:prstGeom prst="rect">
            <a:avLst/>
          </a:prstGeom>
          <a:noFill/>
        </p:spPr>
      </p:pic>
      <p:pic>
        <p:nvPicPr>
          <p:cNvPr id="39" name="Picture 4" descr="http://img.4plebs.org/boards/tg/image/1457/37/14573714554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5445224"/>
            <a:ext cx="520909" cy="771515"/>
          </a:xfrm>
          <a:prstGeom prst="rect">
            <a:avLst/>
          </a:prstGeom>
          <a:noFill/>
        </p:spPr>
      </p:pic>
      <p:pic>
        <p:nvPicPr>
          <p:cNvPr id="40" name="Picture 4" descr="http://img.4plebs.org/boards/tg/image/1457/37/14573714554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5445224"/>
            <a:ext cx="520909" cy="7715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 animBg="1"/>
      <p:bldP spid="26" grpId="0" animBg="1"/>
      <p:bldP spid="2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227</Words>
  <Application>Microsoft Office PowerPoint</Application>
  <PresentationFormat>Экран (4:3)</PresentationFormat>
  <Paragraphs>67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Arial Black</vt:lpstr>
      <vt:lpstr>Calibri</vt:lpstr>
      <vt:lpstr>Impact</vt:lpstr>
      <vt:lpstr>Times New Roman</vt:lpstr>
      <vt:lpstr>Тема Office</vt:lpstr>
      <vt:lpstr>Музыкальный размер 2/4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Алексей Чередниченко</cp:lastModifiedBy>
  <cp:revision>136</cp:revision>
  <dcterms:created xsi:type="dcterms:W3CDTF">2017-10-18T20:18:45Z</dcterms:created>
  <dcterms:modified xsi:type="dcterms:W3CDTF">2020-06-12T10:18:43Z</dcterms:modified>
</cp:coreProperties>
</file>